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4" d="100"/>
          <a:sy n="74" d="100"/>
        </p:scale>
        <p:origin x="55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D83C0-307C-48C4-AE3B-E307290C7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CEFB0D-65C7-4120-A81A-2E90CCD6DE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A991B-9352-463B-896C-820A21958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A3B07-43B9-4DFC-9AAC-E0CB92771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888930-623B-4D93-9D5C-62CB2B606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4270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8A769-3B5A-4203-8E86-2C5B45DA6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129C13-4AA5-4194-AB2D-A5FBC208D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5A41C-E71B-4B44-8D40-53708F10D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AD838-A629-480B-AFB4-DB3A0EB55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744A-6EF9-40AA-AFD7-E5962ED6F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120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0B845B-D50F-4F71-8F80-F0EF080984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0C35F4-C0B6-48DD-AF59-E14A8D6452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F04C9-98AD-43CD-873D-8C6A2D121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02F10-17CD-4E52-BB4F-316BA5530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D4D49-C972-408C-8285-36AABC63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6463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23AAA-3946-4E5F-B7F9-06DE539C7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C9A25-D06F-4C33-B74A-864A62742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810F6-55EF-43D7-A06D-538B83691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81B9F-07A8-447B-A8E2-E69BDDD11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4B9F3-4D04-4929-9775-E648A66F4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0726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EAC92-7343-4914-A56C-6A3A4C033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97F77-EC55-49DA-84E3-85045A6DB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A65E8-A849-4E1B-B638-739A763E0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EE67B-4E55-4BC8-A775-3F2B19A82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04E0C8-2169-42C0-B990-C434D919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17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EF2FA-16D6-44BB-903C-FC67AE44E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7D705-E1E1-457C-AF1E-67492AE73F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E8AC9-76FC-479B-B6D3-DCA2CC901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41BC45-62D3-44CB-A8F1-C22167773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F05F75-1854-4A0C-AB03-8EA4E75B0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36F2F0-93D2-4316-BBD5-F4FB8BC5B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266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B6927-E4D8-43FF-8C7A-DD2C27D50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27756-9F57-47EA-AB71-2EC4C5137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A6ADF9-B860-449A-BC99-9C9F95BF3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5B7F34-4108-4C9D-B777-A45E16CB9F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616AC6-974E-46AE-A6B2-8888DB8C63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D23A77-B03A-465C-9F49-56D139DEB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1FFE6F-0D37-416F-AFE9-71F012C37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930A6D-9AD8-4ED2-BF5D-D6DCA0455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9541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D5300-CE44-4AD1-8DE6-4ADF00818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0B988-3A96-4092-9BE6-7DBC56D26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8F4370-4025-4B0E-8007-BE66A7F2A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88121A-CEAA-417B-B8BF-EE1C573C6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575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8266B3-B134-4293-BAC7-EB8B048A5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3F9439-6C4F-403F-932B-AE9E1DB37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75B86-25EC-4B7E-94BE-828C321E1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3158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A7259-110D-4D1C-8FC3-E725F17CC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31448-3421-4C9B-9E43-1ABAC3CBF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F2A1C2-04BA-4028-9895-98D7872AF6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350DB-F2B5-438E-847F-FF012052F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39B03A-7375-4BA4-B438-6B533E662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B250F-A5A8-42A2-A953-A336B633D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1681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CBE5-DC15-4AF8-9F0E-2E3D3496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44C934-6277-4EFE-A493-959C6D1788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37984C-CBE3-400D-9E93-45EE4A217F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09E454-D25A-49B7-A2CC-7BAA20EBF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7CA09-8BB9-4C4E-9B34-92BA5B601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2F6FC-EFDB-4654-900F-80C76F26F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820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08AF35-E487-42A0-8F89-129B863E1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1F7B69-6451-43EA-A1B0-1EFF14570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1C0C8-3653-4FF7-9914-0CCCA871C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D5354-416A-46E5-96E0-A43BD4A60B61}" type="datetimeFigureOut">
              <a:rPr lang="en-IN" smtClean="0"/>
              <a:t>21-02-2022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13D33-8578-49E5-B344-4B8EBE251F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8383C-C356-44A9-8BC7-AD51C89207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B56CD-FAE8-4B9C-B000-45557892CC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35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CBE48-8DC9-4936-ADFE-18754F0D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629164"/>
          </a:xfrm>
        </p:spPr>
        <p:txBody>
          <a:bodyPr>
            <a:normAutofit fontScale="90000"/>
          </a:bodyPr>
          <a:lstStyle/>
          <a:p>
            <a:r>
              <a:rPr lang="en-IN" sz="4900" dirty="0"/>
              <a:t>Vulnerability Found </a:t>
            </a:r>
            <a:r>
              <a:rPr lang="en-IN" sz="3100" dirty="0"/>
              <a:t>on</a:t>
            </a:r>
            <a:br>
              <a:rPr lang="en-IN" dirty="0"/>
            </a:br>
            <a:r>
              <a:rPr lang="en-IN" dirty="0"/>
              <a:t> </a:t>
            </a:r>
            <a:r>
              <a:rPr lang="en-IN" sz="2200" dirty="0"/>
              <a:t>http://testasp.vulnweb.com/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21CF97-0469-41E2-97FD-5A41D0722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751526"/>
            <a:ext cx="12192000" cy="5106473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The website </a:t>
            </a:r>
            <a:r>
              <a:rPr lang="en-IN" dirty="0"/>
              <a:t>http://testasp.vulnweb.com/</a:t>
            </a:r>
            <a:r>
              <a:rPr lang="en-US" dirty="0"/>
              <a:t> has an endpoint that is vulnerable to an injection vulnerability - namely a reflected injection of JavaScript, also known as Reflected Cross Site Scripting (XSS).</a:t>
            </a:r>
          </a:p>
          <a:p>
            <a:pPr fontAlgn="base"/>
            <a:r>
              <a:rPr lang="en-US" dirty="0"/>
              <a:t> As per OWASP's definition: "Cross-Site Scripting (XSS) attacks are a type of injection, in which malicious scripts are injected into otherwise benign and trusted websites. " This happens because one of the GET parameters "p" does not properly sanitize/escape user input, allowing an injection to occur.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8877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21547-0654-4203-BDB9-798E203A8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Steps To Reproduce:</a:t>
            </a:r>
            <a:br>
              <a:rPr lang="en-US" b="1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19B24-D405-4BFC-8B13-C1B02CA86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1825"/>
            <a:ext cx="10515600" cy="5095138"/>
          </a:xfrm>
        </p:spPr>
        <p:txBody>
          <a:bodyPr>
            <a:normAutofit lnSpcReduction="10000"/>
          </a:bodyPr>
          <a:lstStyle/>
          <a:p>
            <a:pPr fontAlgn="base"/>
            <a:r>
              <a:rPr lang="en-US" dirty="0"/>
              <a:t>To reproduce this, an attacker has to:</a:t>
            </a:r>
          </a:p>
          <a:p>
            <a:pPr fontAlgn="base"/>
            <a:r>
              <a:rPr lang="en-US" dirty="0"/>
              <a:t>Prepare a </a:t>
            </a:r>
            <a:r>
              <a:rPr lang="en-US" dirty="0" err="1"/>
              <a:t>Javascript</a:t>
            </a:r>
            <a:r>
              <a:rPr lang="en-US" dirty="0"/>
              <a:t> payload that it wants the victim to execute. In this case, for Proof of Concept purposes, our </a:t>
            </a:r>
            <a:r>
              <a:rPr lang="en-US" dirty="0" err="1"/>
              <a:t>Javascript</a:t>
            </a:r>
            <a:r>
              <a:rPr lang="en-US" dirty="0"/>
              <a:t> code will prompt an alert showing the number.</a:t>
            </a:r>
          </a:p>
          <a:p>
            <a:r>
              <a:rPr lang="en-IN" dirty="0"/>
              <a:t>The Payload I injected here is &lt;script&gt;alert(1)&lt;/script&gt;</a:t>
            </a:r>
          </a:p>
          <a:p>
            <a:endParaRPr lang="en-IN" dirty="0"/>
          </a:p>
          <a:p>
            <a:r>
              <a:rPr lang="en-IN" dirty="0"/>
              <a:t>And inject it in the search for post section/page.</a:t>
            </a:r>
          </a:p>
          <a:p>
            <a:endParaRPr lang="en-IN" dirty="0"/>
          </a:p>
          <a:p>
            <a:r>
              <a:rPr lang="en-IN" dirty="0"/>
              <a:t>You will be prompted with the alert </a:t>
            </a:r>
          </a:p>
          <a:p>
            <a:endParaRPr lang="en-IN" dirty="0"/>
          </a:p>
          <a:p>
            <a:r>
              <a:rPr lang="en-IN" dirty="0"/>
              <a:t>With this bug we can gather many information about the website.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5459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4C4D8-DA87-4F53-A9D3-7B1FD8919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ScreenShots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DE5546-8364-4AF8-9EB0-1F1FBC2C8F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3505745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E0274-3FC8-4A21-BDBA-8FC6BDF9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Video of Proof</a:t>
            </a:r>
          </a:p>
        </p:txBody>
      </p:sp>
      <p:pic>
        <p:nvPicPr>
          <p:cNvPr id="4" name="Kali 2021 x64 Customized by zSecurity v1.0.5 - VMware Workstation 16 Player (Non-commercial use only) 2022-02-21 12-06-01">
            <a:hlinkClick r:id="" action="ppaction://media"/>
            <a:extLst>
              <a:ext uri="{FF2B5EF4-FFF2-40B4-BE49-F238E27FC236}">
                <a16:creationId xmlns:a16="http://schemas.microsoft.com/office/drawing/2014/main" id="{5101EFB4-C9AA-4599-A6AB-865FBBDADD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4550" y="1825625"/>
            <a:ext cx="7962900" cy="4351338"/>
          </a:xfrm>
        </p:spPr>
      </p:pic>
    </p:spTree>
    <p:extLst>
      <p:ext uri="{BB962C8B-B14F-4D97-AF65-F5344CB8AC3E}">
        <p14:creationId xmlns:p14="http://schemas.microsoft.com/office/powerpoint/2010/main" val="1537589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207</Words>
  <Application>Microsoft Office PowerPoint</Application>
  <PresentationFormat>Widescreen</PresentationFormat>
  <Paragraphs>15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Vulnerability Found on  http://testasp.vulnweb.com/ </vt:lpstr>
      <vt:lpstr>Steps To Reproduce: </vt:lpstr>
      <vt:lpstr>ScreenShots</vt:lpstr>
      <vt:lpstr>Video of Proof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Vulnerability Found on  http://testasp.vulnweb.com/ </dc:title>
  <dc:creator>HP</dc:creator>
  <cp:lastModifiedBy>HP</cp:lastModifiedBy>
  <cp:revision>2</cp:revision>
  <dcterms:created xsi:type="dcterms:W3CDTF">2022-02-21T11:23:38Z</dcterms:created>
  <dcterms:modified xsi:type="dcterms:W3CDTF">2022-02-21T11:38:17Z</dcterms:modified>
</cp:coreProperties>
</file>

<file path=docProps/thumbnail.jpeg>
</file>